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72" r:id="rId1"/>
  </p:sld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E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10"/>
    <p:restoredTop sz="97248"/>
  </p:normalViewPr>
  <p:slideViewPr>
    <p:cSldViewPr snapToGrid="0" snapToObjects="1">
      <p:cViewPr varScale="1">
        <p:scale>
          <a:sx n="128" d="100"/>
          <a:sy n="128" d="100"/>
        </p:scale>
        <p:origin x="3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30312576-9186-7A6B-CC2C-A071D657AC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745" y="283368"/>
            <a:ext cx="1462405" cy="44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9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65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142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86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65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29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92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202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403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35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DC2AE-0B9F-DA41-8A3E-59B5B5F377B4}" type="datetimeFigureOut">
              <a:rPr lang="en-US" smtClean="0"/>
              <a:t>6/17/24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304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5CDC2AE-0B9F-DA41-8A3E-59B5B5F377B4}" type="datetimeFigureOut">
              <a:rPr lang="en-US" smtClean="0"/>
              <a:pPr/>
              <a:t>6/17/24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Internal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C037B-902E-E346-9246-B6320B10DC8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84D56E5-34ED-FC0E-9612-7E9C35FFE8D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745" y="283368"/>
            <a:ext cx="1462405" cy="44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0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3C4B9-1558-FC4E-A0EB-9FA9DF628D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483" y="3244333"/>
            <a:ext cx="6372472" cy="369333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Information </a:t>
            </a:r>
            <a:r>
              <a:rPr lang="en-US" sz="3600" b="1">
                <a:latin typeface="Arial" panose="020B0604020202020204" pitchFamily="34" charset="0"/>
                <a:cs typeface="Arial" panose="020B0604020202020204" pitchFamily="34" charset="0"/>
              </a:rPr>
              <a:t>Security Training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D8151C-D363-F84E-9E1E-D76C6D5AC0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4485" y="3879646"/>
            <a:ext cx="6372470" cy="369333"/>
          </a:xfrm>
        </p:spPr>
        <p:txBody>
          <a:bodyPr>
            <a:normAutofit/>
          </a:bodyPr>
          <a:lstStyle/>
          <a:p>
            <a:pPr algn="l"/>
            <a:r>
              <a:rPr lang="en-US" sz="1800" dirty="0"/>
              <a:t>An introduction to information security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51585E-FF72-B54E-AED9-4C8655CFABF8}"/>
              </a:ext>
            </a:extLst>
          </p:cNvPr>
          <p:cNvSpPr txBox="1"/>
          <p:nvPr/>
        </p:nvSpPr>
        <p:spPr>
          <a:xfrm>
            <a:off x="3191933" y="134620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9621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34590-6294-BE4C-B531-C848E557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2904"/>
            <a:ext cx="10515600" cy="1325563"/>
          </a:xfrm>
        </p:spPr>
        <p:txBody>
          <a:bodyPr/>
          <a:lstStyle/>
          <a:p>
            <a:r>
              <a:rPr lang="en-US" b="1" dirty="0"/>
              <a:t>The 3 parts to Information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DFF21-F94B-FA4D-ACED-B82751AD3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9333"/>
            <a:ext cx="10515600" cy="36284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/>
              <a:t>Confidentiality</a:t>
            </a:r>
          </a:p>
          <a:p>
            <a:pPr marL="0" indent="0" algn="ctr">
              <a:buNone/>
            </a:pPr>
            <a:endParaRPr lang="en-US" sz="4400" dirty="0"/>
          </a:p>
          <a:p>
            <a:pPr marL="0" indent="0" algn="ctr">
              <a:buNone/>
            </a:pPr>
            <a:r>
              <a:rPr lang="en-US" sz="4400" dirty="0"/>
              <a:t>Integrity</a:t>
            </a:r>
          </a:p>
          <a:p>
            <a:pPr marL="0" indent="0" algn="ctr">
              <a:buNone/>
            </a:pPr>
            <a:endParaRPr lang="en-US" sz="4400" dirty="0"/>
          </a:p>
          <a:p>
            <a:pPr marL="0" indent="0" algn="ctr">
              <a:buNone/>
            </a:pPr>
            <a:r>
              <a:rPr lang="en-US" sz="4400" dirty="0"/>
              <a:t>Availability </a:t>
            </a:r>
          </a:p>
        </p:txBody>
      </p:sp>
    </p:spTree>
    <p:extLst>
      <p:ext uri="{BB962C8B-B14F-4D97-AF65-F5344CB8AC3E}">
        <p14:creationId xmlns:p14="http://schemas.microsoft.com/office/powerpoint/2010/main" val="165206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B9FAE-91FA-404E-8056-2342A0AAA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Which Means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52ADE1-B10C-A540-952A-AE2C6BE3F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sz="4400" dirty="0"/>
              <a:t>The </a:t>
            </a:r>
            <a:r>
              <a:rPr lang="en-US" sz="4400" b="1" dirty="0"/>
              <a:t>right people </a:t>
            </a:r>
            <a:r>
              <a:rPr lang="en-US" sz="4400" dirty="0"/>
              <a:t>have the </a:t>
            </a:r>
            <a:r>
              <a:rPr lang="en-US" sz="4400" b="1" dirty="0"/>
              <a:t>right access </a:t>
            </a:r>
            <a:r>
              <a:rPr lang="en-US" sz="4400" dirty="0"/>
              <a:t>to the </a:t>
            </a:r>
            <a:r>
              <a:rPr lang="en-US" sz="4400" b="1" dirty="0"/>
              <a:t>right information</a:t>
            </a:r>
            <a:r>
              <a:rPr lang="en-US" sz="4400" dirty="0"/>
              <a:t>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en-US" sz="4400" dirty="0"/>
              <a:t>at the </a:t>
            </a:r>
            <a:r>
              <a:rPr lang="en-US" sz="4400" b="1" dirty="0"/>
              <a:t>right time</a:t>
            </a:r>
            <a:r>
              <a:rPr lang="en-US" sz="4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5066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4EAC1-B35F-0E4D-917C-05B3F076F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9592"/>
            <a:ext cx="10515600" cy="1325563"/>
          </a:xfrm>
        </p:spPr>
        <p:txBody>
          <a:bodyPr/>
          <a:lstStyle/>
          <a:p>
            <a:r>
              <a:rPr lang="en-US" b="1" dirty="0"/>
              <a:t>We have policies that say how we do things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D392D5-EE5B-924C-A838-AD2F04004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34758"/>
            <a:ext cx="10515600" cy="3220508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en-US" sz="4400" dirty="0"/>
              <a:t>Our policies are located here: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4400" dirty="0">
                <a:solidFill>
                  <a:srgbClr val="1DE800"/>
                </a:solidFill>
              </a:rPr>
              <a:t>[Location of policies]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8911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37558-69EC-9841-B2B1-D4633A64C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69457"/>
            <a:ext cx="10515600" cy="1325563"/>
          </a:xfrm>
        </p:spPr>
        <p:txBody>
          <a:bodyPr/>
          <a:lstStyle/>
          <a:p>
            <a:r>
              <a:rPr lang="en-US" b="1" dirty="0"/>
              <a:t>We have people you contact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E9FFB-369B-9047-9B73-3160EE4512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22072"/>
            <a:ext cx="10515600" cy="3076045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4400" dirty="0"/>
              <a:t>Our information security manager is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4400" dirty="0">
                <a:solidFill>
                  <a:srgbClr val="1DE800"/>
                </a:solidFill>
              </a:rPr>
              <a:t>[Name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4400" dirty="0">
                <a:solidFill>
                  <a:srgbClr val="1DE800"/>
                </a:solidFill>
              </a:rPr>
              <a:t>Contact Details]</a:t>
            </a:r>
          </a:p>
        </p:txBody>
      </p:sp>
    </p:spTree>
    <p:extLst>
      <p:ext uri="{BB962C8B-B14F-4D97-AF65-F5344CB8AC3E}">
        <p14:creationId xmlns:p14="http://schemas.microsoft.com/office/powerpoint/2010/main" val="2683841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1D9B1-C6D3-6548-957C-04E8A67CB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3458"/>
            <a:ext cx="10515600" cy="1325563"/>
          </a:xfrm>
        </p:spPr>
        <p:txBody>
          <a:bodyPr/>
          <a:lstStyle/>
          <a:p>
            <a:r>
              <a:rPr lang="en-US" b="1" dirty="0"/>
              <a:t>We have management oversight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2DC64-20DB-C94C-8C33-44731F541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188759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sz="4400" dirty="0"/>
              <a:t>Our </a:t>
            </a:r>
            <a:r>
              <a:rPr lang="en-US" sz="4400" b="1" dirty="0"/>
              <a:t>Management Review Team </a:t>
            </a:r>
            <a:r>
              <a:rPr lang="en-US" sz="4400" dirty="0"/>
              <a:t>oversees information security</a:t>
            </a:r>
          </a:p>
        </p:txBody>
      </p:sp>
    </p:spTree>
    <p:extLst>
      <p:ext uri="{BB962C8B-B14F-4D97-AF65-F5344CB8AC3E}">
        <p14:creationId xmlns:p14="http://schemas.microsoft.com/office/powerpoint/2010/main" val="1736298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246E2-D1A0-6349-A827-E66110A14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5658"/>
            <a:ext cx="10515600" cy="1325563"/>
          </a:xfrm>
        </p:spPr>
        <p:txBody>
          <a:bodyPr/>
          <a:lstStyle/>
          <a:p>
            <a:r>
              <a:rPr lang="en-US" b="1" dirty="0"/>
              <a:t>If we have or notice a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67BE1-BD0D-4C44-85F3-AA9D88791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4400" dirty="0"/>
              <a:t>We log an incident </a:t>
            </a:r>
            <a:r>
              <a:rPr lang="en-US" sz="4400" i="1" dirty="0"/>
              <a:t>and/or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4400" dirty="0"/>
              <a:t>We let our line manager know </a:t>
            </a:r>
            <a:r>
              <a:rPr lang="en-US" sz="4400" i="1" dirty="0"/>
              <a:t>and/or</a:t>
            </a:r>
            <a:endParaRPr lang="en-US" sz="4400" dirty="0"/>
          </a:p>
          <a:p>
            <a:pPr marL="0" indent="0">
              <a:lnSpc>
                <a:spcPct val="200000"/>
              </a:lnSpc>
              <a:buNone/>
            </a:pPr>
            <a:r>
              <a:rPr lang="en-US" sz="4400" dirty="0"/>
              <a:t>We let a member of the Management Review Team know </a:t>
            </a:r>
            <a:r>
              <a:rPr lang="en-US" sz="4400" i="1" dirty="0"/>
              <a:t>and/or</a:t>
            </a:r>
            <a:endParaRPr lang="en-US" sz="4400" dirty="0"/>
          </a:p>
          <a:p>
            <a:pPr marL="0" indent="0">
              <a:lnSpc>
                <a:spcPct val="200000"/>
              </a:lnSpc>
              <a:buNone/>
            </a:pPr>
            <a:r>
              <a:rPr lang="en-US" sz="4400" dirty="0"/>
              <a:t>We let the information security manager know</a:t>
            </a:r>
          </a:p>
        </p:txBody>
      </p:sp>
    </p:spTree>
    <p:extLst>
      <p:ext uri="{BB962C8B-B14F-4D97-AF65-F5344CB8AC3E}">
        <p14:creationId xmlns:p14="http://schemas.microsoft.com/office/powerpoint/2010/main" val="330619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BBE48-D1E8-BA47-A89E-C476B0D39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End of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89D9F-8F2A-A048-885E-CE595A1A9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161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04D658AB-35BA-8540-9BB1-E19856509AB6}" vid="{640D729F-0197-1447-9303-0BAF8EFBC71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128</Words>
  <Application>Microsoft Macintosh PowerPoint</Application>
  <PresentationFormat>Widescreen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Information Security Training</vt:lpstr>
      <vt:lpstr>The 3 parts to Information Security</vt:lpstr>
      <vt:lpstr>Which Means</vt:lpstr>
      <vt:lpstr>We have policies that say how we do things</vt:lpstr>
      <vt:lpstr>We have people you contact</vt:lpstr>
      <vt:lpstr>We have management oversight</vt:lpstr>
      <vt:lpstr>If we have or notice a problem</vt:lpstr>
      <vt:lpstr>End of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2021-01-19T08:50:23Z</dcterms:created>
  <dcterms:modified xsi:type="dcterms:W3CDTF">2024-06-17T14:47:12Z</dcterms:modified>
</cp:coreProperties>
</file>